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5" r:id="rId9"/>
    <p:sldId id="263" r:id="rId10"/>
    <p:sldId id="262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84983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7451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3129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2859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594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477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538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879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7763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4810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8978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9177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5073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6141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0998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8078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95418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D850119-55EC-4806-8974-27D40FD4BC82}" type="datetimeFigureOut">
              <a:rPr lang="es-CO" smtClean="0"/>
              <a:t>17/03/2019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AFB57-1A99-4C0E-A87D-399989D5A4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9476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379789" cy="5140414"/>
          </a:xfrm>
        </p:spPr>
        <p:txBody>
          <a:bodyPr>
            <a:noAutofit/>
          </a:bodyPr>
          <a:lstStyle/>
          <a:p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Presentado por : </a:t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Juan David Borda Forero</a:t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Tutor:</a:t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José Gerardo Cuta</a:t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Asignatura:</a:t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Sistemas operativos</a:t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Tema:</a:t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Gestión de archivos en los sistemas operativos</a:t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Bogotá D.C </a:t>
            </a:r>
            <a:r>
              <a:rPr lang="es-C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17 de Marzo del 2019</a:t>
            </a:r>
            <a: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C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H="1" flipV="1">
            <a:off x="10668000" y="5257800"/>
            <a:ext cx="97766" cy="565030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830" y="703864"/>
            <a:ext cx="5432007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76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Sistemas operativos</a:t>
            </a: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Sistema de gestión de archivos</a:t>
            </a: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335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Sistema de gestión de archivos</a:t>
            </a: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30392" y="2355011"/>
            <a:ext cx="8945593" cy="3821952"/>
          </a:xfrm>
        </p:spPr>
        <p:txBody>
          <a:bodyPr>
            <a:normAutofit/>
          </a:bodyPr>
          <a:lstStyle/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 el encargado de administrar la memoria secundaria de los dispositivos, con el fin de almacenar de forma organizada la información que usan las aplicaciones.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 el encargado de almacenar de manera permanente la información para su disponibilidad cada vez que se requiera por parte de los programas o aplicaciones.</a:t>
            </a:r>
            <a:endParaRPr lang="es-C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22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7211" y="373751"/>
            <a:ext cx="10515600" cy="1325563"/>
          </a:xfrm>
        </p:spPr>
        <p:txBody>
          <a:bodyPr/>
          <a:lstStyle/>
          <a:p>
            <a:pPr algn="ctr"/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Funciones de los sistemas de archivos</a:t>
            </a: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74143" y="2596551"/>
            <a:ext cx="10515600" cy="3580412"/>
          </a:xfrm>
        </p:spPr>
        <p:txBody>
          <a:bodyPr/>
          <a:lstStyle/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Permite crear editar y eliminar archivos.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Almacenar grandes volúmenes de información.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Permite disponibilidad de la información cada vez que se requiera.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Permite el uso de archivos a los diferentes usuarios autorizados.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Protección de la información con el objetivo de salvaguardar esta.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298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Sistemas de archivos para los diferentes sistemas operativos</a:t>
            </a: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</a:p>
          <a:p>
            <a:pPr marL="0" indent="0" algn="ctr">
              <a:buNone/>
            </a:pPr>
            <a:endParaRPr lang="es-C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</a:p>
          <a:p>
            <a:pPr algn="ctr"/>
            <a:endParaRPr lang="es-C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 </a:t>
            </a: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</a:p>
          <a:p>
            <a:pPr algn="ctr"/>
            <a:endParaRPr lang="es-C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Android </a:t>
            </a:r>
            <a:endParaRPr lang="es-C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</a:p>
        </p:txBody>
      </p:sp>
    </p:spTree>
    <p:extLst>
      <p:ext uri="{BB962C8B-B14F-4D97-AF65-F5344CB8AC3E}">
        <p14:creationId xmlns:p14="http://schemas.microsoft.com/office/powerpoint/2010/main" val="3031025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Sistema </a:t>
            </a:r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gestión </a:t>
            </a:r>
            <a:r>
              <a:rPr lang="es-C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archivos para Windows</a:t>
            </a: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5838" y="181699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sistemas de archivos utilizados por Windows son:</a:t>
            </a:r>
          </a:p>
          <a:p>
            <a:pPr marL="0" indent="0">
              <a:buNone/>
            </a:pPr>
            <a:endParaRPr lang="es-C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C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NTFS (estándar para Windows NT, Windows XP, Windows 2000</a:t>
            </a: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 un sistema de archivos Windows NT, permite definir el tamaño del clúster </a:t>
            </a:r>
            <a:r>
              <a:rPr lang="es-C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apartir</a:t>
            </a: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512bytes de forma independiente al tamaño de la partición.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Todo lo que tiene que ver con ficheros se almacena en forma de metadatos.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nombres de archivos son almacenados en Unicode </a:t>
            </a:r>
            <a:r>
              <a:rPr lang="es-C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(UTF-16</a:t>
            </a: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emplea registro transaccional para garantizar la integridad del sistema de ficheros.</a:t>
            </a:r>
          </a:p>
        </p:txBody>
      </p:sp>
    </p:spTree>
    <p:extLst>
      <p:ext uri="{BB962C8B-B14F-4D97-AF65-F5344CB8AC3E}">
        <p14:creationId xmlns:p14="http://schemas.microsoft.com/office/powerpoint/2010/main" val="1946494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Sistema de gestión de archivos para Linux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 componen: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Unos pocos bloques al inicio de la partición reservados para bootstrap.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superbloque que contiene un numero mágico, identificando esto como un UFS y algunos otros números describiendo la geometría y parámetros de puesta a punto del comportamiento.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Una colección de grupos cilíndricos: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respaldo de superbloque.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Una cabecera de cilindro.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numero de inodos (estructura de archivos propia de los sistemas de archivos)</a:t>
            </a:r>
          </a:p>
          <a:p>
            <a:pPr marL="0" indent="0">
              <a:buNone/>
            </a:pPr>
            <a:endParaRPr lang="es-C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s-C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207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Sistema de gestión de archivos para Linux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C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Los inodos son numerados secuencialmente.</a:t>
            </a:r>
          </a:p>
          <a:p>
            <a:pPr marL="0" indent="0">
              <a:buNone/>
            </a:pPr>
            <a:endParaRPr lang="es-C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C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C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archivos de directorio contienen solo la lista de archivos en el directorio y el inodo asociado para cada </a:t>
            </a:r>
            <a:r>
              <a:rPr lang="es-C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archivo</a:t>
            </a:r>
            <a:endParaRPr lang="es-C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331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Sistema de gestión de archivos para A</a:t>
            </a:r>
            <a:r>
              <a:rPr lang="es-CO" dirty="0" smtClean="0"/>
              <a:t>ndroid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1935" y="3473270"/>
            <a:ext cx="10515600" cy="4351338"/>
          </a:xfrm>
        </p:spPr>
        <p:txBody>
          <a:bodyPr>
            <a:normAutofit/>
          </a:bodyPr>
          <a:lstStyle/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sistema de archivos accesibles para el usuario de Android, permite trabajar mas fácilmente y abrirlos con cualquier aplicación que se desee.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 posee un sistema de gestión de archivos parecido al de Linux que le permite a este efectuar varias aplicaciones.</a:t>
            </a:r>
            <a:endParaRPr lang="es-C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583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Sistema de gestión de archivos para </a:t>
            </a:r>
            <a:r>
              <a:rPr lang="es-CO" dirty="0" smtClean="0"/>
              <a:t>Mac OS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65672" y="280041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principal sistemas de archivos de Mac OS: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HFS: Sistema de archivos principal de Mac OS se trata de </a:t>
            </a:r>
            <a:r>
              <a:rPr lang="es-C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</a:t>
            </a:r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sistema de archivos articulado, que soporta POSIX permisos y cuenta con la desfragmentación automática al menos limitado de archivos. </a:t>
            </a:r>
          </a:p>
          <a:p>
            <a:r>
              <a:rPr lang="es-C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sistemas Mac OS pueden arrancar solo desde discos duros formateados en este sistema.</a:t>
            </a:r>
          </a:p>
          <a:p>
            <a:endParaRPr lang="es-C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0443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135</TotalTime>
  <Words>386</Words>
  <Application>Microsoft Office PowerPoint</Application>
  <PresentationFormat>Panorámica</PresentationFormat>
  <Paragraphs>52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Ion</vt:lpstr>
      <vt:lpstr>Presentado por :  Juan David Borda Forero   Tutor: José Gerardo Cuta   Asignatura: Sistemas operativos   Tema: Gestión de archivos en los sistemas operativos   Bogotá D.C  17 de Marzo del 2019 </vt:lpstr>
      <vt:lpstr>Sistemas operativos</vt:lpstr>
      <vt:lpstr>Sistema de gestión de archivos</vt:lpstr>
      <vt:lpstr>Funciones de los sistemas de archivos</vt:lpstr>
      <vt:lpstr>Sistemas de archivos para los diferentes sistemas operativos</vt:lpstr>
      <vt:lpstr>Sistema de gestión de archivos para Windows</vt:lpstr>
      <vt:lpstr>Sistema de gestión de archivos para Linux</vt:lpstr>
      <vt:lpstr>Sistema de gestión de archivos para Linux</vt:lpstr>
      <vt:lpstr>Sistema de gestión de archivos para Android</vt:lpstr>
      <vt:lpstr>Sistema de gestión de archivos para Mac 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operativos</dc:title>
  <dc:creator>lanix-pc</dc:creator>
  <cp:lastModifiedBy>lanix-pc</cp:lastModifiedBy>
  <cp:revision>15</cp:revision>
  <dcterms:created xsi:type="dcterms:W3CDTF">2019-03-13T23:39:12Z</dcterms:created>
  <dcterms:modified xsi:type="dcterms:W3CDTF">2019-03-17T18:30:03Z</dcterms:modified>
</cp:coreProperties>
</file>